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8"/>
  </p:notesMasterIdLst>
  <p:sldIdLst>
    <p:sldId id="256" r:id="rId2"/>
    <p:sldId id="257" r:id="rId3"/>
    <p:sldId id="258" r:id="rId4"/>
    <p:sldId id="259" r:id="rId5"/>
    <p:sldId id="260" r:id="rId6"/>
    <p:sldId id="261" r:id="rId7"/>
  </p:sldIdLst>
  <p:sldSz cx="18288000" cy="10287000"/>
  <p:notesSz cx="6858000" cy="9144000"/>
  <p:embeddedFontLst>
    <p:embeddedFont>
      <p:font typeface="Lato" panose="020F0502020204030203" pitchFamily="34" charset="0"/>
      <p:regular r:id="rId9"/>
      <p:bold r:id="rId10"/>
      <p:boldItalic r:id="rId11"/>
    </p:embeddedFont>
    <p:embeddedFont>
      <p:font typeface="League Spartan" panose="020B0604020202020204" charset="0"/>
      <p:regular r:id="rId12"/>
      <p:bold r:id="rId13"/>
    </p:embeddedFont>
    <p:embeddedFont>
      <p:font typeface="Poppins" panose="00000500000000000000" pitchFamily="2" charset="0"/>
      <p:regular r:id="rId14"/>
      <p:bold r:id="rId15"/>
      <p:boldItalic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6" d="100"/>
          <a:sy n="56" d="100"/>
        </p:scale>
        <p:origin x="638"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10" Type="http://schemas.openxmlformats.org/officeDocument/2006/relationships/font" Target="fonts/font2.fntdata"/><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 name="Google Shape;11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13" name="Google Shape;13;p2"/>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pPr lvl="0"/>
            <a:r>
              <a:rPr lang="en-US"/>
              <a:t>Click to edit Master text styles</a:t>
            </a:r>
          </a:p>
        </p:txBody>
      </p:sp>
      <p:sp>
        <p:nvSpPr>
          <p:cNvPr id="14" name="Google Shape;14;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pPr lvl="0"/>
            <a:r>
              <a:rPr lang="en-US"/>
              <a:t>Click to edit Master text styles</a:t>
            </a: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pPr lvl="0"/>
            <a:r>
              <a:rPr lang="en-US"/>
              <a:t>Click to edit Master text styles</a:t>
            </a: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
        <p:cNvGrpSpPr/>
        <p:nvPr/>
      </p:nvGrpSpPr>
      <p:grpSpPr>
        <a:xfrm>
          <a:off x="0" y="0"/>
          <a:ext cx="0" cy="0"/>
          <a:chOff x="0" y="0"/>
          <a:chExt cx="0" cy="0"/>
        </a:xfrm>
      </p:grpSpPr>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4"/>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23" name="Google Shape;23;p4"/>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r>
              <a:rPr lang="en-US"/>
              <a:t>Click to edit Master subtitle style</a:t>
            </a:r>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29" name="Google Shape;29;p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pPr lvl="0"/>
            <a:r>
              <a:rPr lang="en-US"/>
              <a:t>Click to edit Master text styles</a:t>
            </a: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pPr lvl="0"/>
            <a:r>
              <a:rPr lang="en-US"/>
              <a:t>Click to edit Master text styles</a:t>
            </a: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pPr lvl="0"/>
            <a:r>
              <a:rPr lang="en-US"/>
              <a:t>Click to edit Master text styles</a:t>
            </a: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pPr lvl="0"/>
            <a:r>
              <a:rPr lang="en-US"/>
              <a:t>Click to edit Master text styles</a:t>
            </a: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pPr lvl="0"/>
            <a:r>
              <a:rPr lang="en-US"/>
              <a:t>Click to edit Master text styles</a:t>
            </a: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pPr lvl="0"/>
            <a:r>
              <a:rPr lang="en-US"/>
              <a:t>Click to edit Master text styles</a:t>
            </a: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pPr lvl="0"/>
            <a:r>
              <a:rPr lang="en-US"/>
              <a:t>Click to edit Master text styles</a:t>
            </a: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pPr lvl="0"/>
            <a:r>
              <a:rPr lang="en-US"/>
              <a:t>Click to edit Master text styles</a:t>
            </a: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pPr lvl="0"/>
            <a:r>
              <a:rPr lang="en-US"/>
              <a:t>Click to edit Master text styles</a:t>
            </a: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pPr lvl="0"/>
            <a:r>
              <a:rPr lang="en-US"/>
              <a:t>Click to edit Master text styles</a:t>
            </a: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p:nvPr/>
        </p:nvSpPr>
        <p:spPr>
          <a:xfrm>
            <a:off x="13648"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20311" r="-20309"/>
            </a:stretch>
          </a:blipFill>
          <a:ln>
            <a:noFill/>
          </a:ln>
        </p:spPr>
      </p:sp>
      <p:grpSp>
        <p:nvGrpSpPr>
          <p:cNvPr id="85" name="Google Shape;85;p13"/>
          <p:cNvGrpSpPr/>
          <p:nvPr/>
        </p:nvGrpSpPr>
        <p:grpSpPr>
          <a:xfrm>
            <a:off x="0" y="-180826"/>
            <a:ext cx="3086100" cy="10467826"/>
            <a:chOff x="0" y="-47625"/>
            <a:chExt cx="812800" cy="2756958"/>
          </a:xfrm>
        </p:grpSpPr>
        <p:sp>
          <p:nvSpPr>
            <p:cNvPr id="86" name="Google Shape;86;p13"/>
            <p:cNvSpPr/>
            <p:nvPr/>
          </p:nvSpPr>
          <p:spPr>
            <a:xfrm>
              <a:off x="0" y="0"/>
              <a:ext cx="812800" cy="2709333"/>
            </a:xfrm>
            <a:custGeom>
              <a:avLst/>
              <a:gdLst/>
              <a:ahLst/>
              <a:cxnLst/>
              <a:rect l="l" t="t" r="r" b="b"/>
              <a:pathLst>
                <a:path w="812800" h="2709333" extrusionOk="0">
                  <a:moveTo>
                    <a:pt x="0" y="0"/>
                  </a:moveTo>
                  <a:lnTo>
                    <a:pt x="812800" y="0"/>
                  </a:lnTo>
                  <a:lnTo>
                    <a:pt x="812800" y="2709333"/>
                  </a:lnTo>
                  <a:lnTo>
                    <a:pt x="0" y="2709333"/>
                  </a:lnTo>
                  <a:close/>
                </a:path>
              </a:pathLst>
            </a:custGeom>
            <a:solidFill>
              <a:srgbClr val="593C8F"/>
            </a:solidFill>
            <a:ln>
              <a:noFill/>
            </a:ln>
          </p:spPr>
        </p:sp>
        <p:sp>
          <p:nvSpPr>
            <p:cNvPr id="87" name="Google Shape;87;p13"/>
            <p:cNvSpPr txBox="1"/>
            <p:nvPr/>
          </p:nvSpPr>
          <p:spPr>
            <a:xfrm>
              <a:off x="0" y="-47625"/>
              <a:ext cx="812800" cy="27569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8" name="Google Shape;88;p13"/>
          <p:cNvSpPr txBox="1"/>
          <p:nvPr/>
        </p:nvSpPr>
        <p:spPr>
          <a:xfrm>
            <a:off x="3086100" y="88414"/>
            <a:ext cx="10677058" cy="1103635"/>
          </a:xfrm>
          <a:prstGeom prst="rect">
            <a:avLst/>
          </a:prstGeom>
          <a:noFill/>
          <a:ln>
            <a:noFill/>
          </a:ln>
        </p:spPr>
        <p:txBody>
          <a:bodyPr spcFirstLastPara="1" wrap="square" lIns="0" tIns="0" rIns="0" bIns="0" anchor="t" anchorCtr="0">
            <a:spAutoFit/>
          </a:bodyPr>
          <a:lstStyle/>
          <a:p>
            <a:pPr marL="0" marR="0" lvl="0" indent="0" algn="l" rtl="0">
              <a:lnSpc>
                <a:spcPct val="145227"/>
              </a:lnSpc>
              <a:spcBef>
                <a:spcPts val="0"/>
              </a:spcBef>
              <a:spcAft>
                <a:spcPts val="0"/>
              </a:spcAft>
              <a:buNone/>
            </a:pPr>
            <a:r>
              <a:rPr lang="en-US" sz="6600" b="1" i="0" u="none" strike="noStrike" cap="none">
                <a:solidFill>
                  <a:srgbClr val="000000"/>
                </a:solidFill>
                <a:latin typeface="Lato"/>
                <a:ea typeface="Lato"/>
                <a:cs typeface="Lato"/>
                <a:sym typeface="Lato"/>
              </a:rPr>
              <a:t>KARNAVATI UNIVERSITY</a:t>
            </a:r>
            <a:endParaRPr/>
          </a:p>
        </p:txBody>
      </p:sp>
      <p:sp>
        <p:nvSpPr>
          <p:cNvPr id="89" name="Google Shape;89;p13"/>
          <p:cNvSpPr txBox="1"/>
          <p:nvPr/>
        </p:nvSpPr>
        <p:spPr>
          <a:xfrm>
            <a:off x="3648322" y="4125765"/>
            <a:ext cx="10991397" cy="1726627"/>
          </a:xfrm>
          <a:prstGeom prst="rect">
            <a:avLst/>
          </a:prstGeom>
          <a:noFill/>
          <a:ln>
            <a:noFill/>
          </a:ln>
        </p:spPr>
        <p:txBody>
          <a:bodyPr spcFirstLastPara="1" wrap="square" lIns="0" tIns="0" rIns="0" bIns="0" anchor="t" anchorCtr="0">
            <a:spAutoFit/>
          </a:bodyPr>
          <a:lstStyle/>
          <a:p>
            <a:pPr marL="0" marR="0" lvl="0" indent="0" algn="l" rtl="0">
              <a:lnSpc>
                <a:spcPct val="186666"/>
              </a:lnSpc>
              <a:spcBef>
                <a:spcPts val="0"/>
              </a:spcBef>
              <a:spcAft>
                <a:spcPts val="0"/>
              </a:spcAft>
              <a:buNone/>
            </a:pPr>
            <a:r>
              <a:rPr lang="en-US" sz="6000" dirty="0">
                <a:solidFill>
                  <a:srgbClr val="593C8F"/>
                </a:solidFill>
                <a:latin typeface="League Spartan"/>
                <a:sym typeface="League Spartan"/>
              </a:rPr>
              <a:t>Website Redirection System</a:t>
            </a:r>
            <a:endParaRPr dirty="0"/>
          </a:p>
        </p:txBody>
      </p:sp>
      <p:cxnSp>
        <p:nvCxnSpPr>
          <p:cNvPr id="90" name="Google Shape;90;p13"/>
          <p:cNvCxnSpPr/>
          <p:nvPr/>
        </p:nvCxnSpPr>
        <p:spPr>
          <a:xfrm rot="10800000" flipH="1">
            <a:off x="3648322" y="5611372"/>
            <a:ext cx="9687995" cy="20505"/>
          </a:xfrm>
          <a:prstGeom prst="straightConnector1">
            <a:avLst/>
          </a:prstGeom>
          <a:noFill/>
          <a:ln w="38100" cap="flat" cmpd="sng">
            <a:solidFill>
              <a:srgbClr val="000000"/>
            </a:solidFill>
            <a:prstDash val="solid"/>
            <a:round/>
            <a:headEnd type="none" w="sm" len="sm"/>
            <a:tailEnd type="none" w="sm" len="sm"/>
          </a:ln>
        </p:spPr>
      </p:cxnSp>
      <p:sp>
        <p:nvSpPr>
          <p:cNvPr id="91" name="Google Shape;91;p13"/>
          <p:cNvSpPr/>
          <p:nvPr/>
        </p:nvSpPr>
        <p:spPr>
          <a:xfrm>
            <a:off x="13763158" y="387350"/>
            <a:ext cx="4160184" cy="4114800"/>
          </a:xfrm>
          <a:custGeom>
            <a:avLst/>
            <a:gdLst/>
            <a:ahLst/>
            <a:cxnLst/>
            <a:rect l="l" t="t" r="r" b="b"/>
            <a:pathLst>
              <a:path w="4160184" h="4114800" extrusionOk="0">
                <a:moveTo>
                  <a:pt x="0" y="0"/>
                </a:moveTo>
                <a:lnTo>
                  <a:pt x="4160184" y="0"/>
                </a:lnTo>
                <a:lnTo>
                  <a:pt x="4160184" y="4114800"/>
                </a:lnTo>
                <a:lnTo>
                  <a:pt x="0" y="4114800"/>
                </a:lnTo>
                <a:lnTo>
                  <a:pt x="0" y="0"/>
                </a:lnTo>
                <a:close/>
              </a:path>
            </a:pathLst>
          </a:custGeom>
          <a:blipFill rotWithShape="1">
            <a:blip r:embed="rId4">
              <a:alphaModFix amt="37000"/>
            </a:blip>
            <a:stretch>
              <a:fillRect/>
            </a:stretch>
          </a:blipFill>
          <a:ln>
            <a:noFill/>
          </a:ln>
        </p:spPr>
      </p:sp>
      <p:sp>
        <p:nvSpPr>
          <p:cNvPr id="92" name="Google Shape;92;p13"/>
          <p:cNvSpPr txBox="1"/>
          <p:nvPr/>
        </p:nvSpPr>
        <p:spPr>
          <a:xfrm>
            <a:off x="3296452" y="8385830"/>
            <a:ext cx="6583633" cy="1721690"/>
          </a:xfrm>
          <a:prstGeom prst="rect">
            <a:avLst/>
          </a:prstGeom>
          <a:noFill/>
          <a:ln>
            <a:noFill/>
          </a:ln>
        </p:spPr>
        <p:txBody>
          <a:bodyPr spcFirstLastPara="1" wrap="square" lIns="0" tIns="0" rIns="0" bIns="0" anchor="t" anchorCtr="0">
            <a:spAutoFit/>
          </a:bodyPr>
          <a:lstStyle/>
          <a:p>
            <a:pPr marL="0" marR="0" lvl="0" indent="0" algn="l" rtl="0">
              <a:lnSpc>
                <a:spcPct val="140033"/>
              </a:lnSpc>
              <a:spcBef>
                <a:spcPts val="0"/>
              </a:spcBef>
              <a:spcAft>
                <a:spcPts val="0"/>
              </a:spcAft>
              <a:buNone/>
            </a:pPr>
            <a:r>
              <a:rPr lang="en-US" sz="2413" b="1" i="0" u="none" strike="noStrike" cap="none">
                <a:solidFill>
                  <a:srgbClr val="000000"/>
                </a:solidFill>
                <a:latin typeface="Poppins"/>
                <a:ea typeface="Poppins"/>
                <a:cs typeface="Poppins"/>
                <a:sym typeface="Poppins"/>
              </a:rPr>
              <a:t>Guided by:</a:t>
            </a:r>
            <a:endParaRPr/>
          </a:p>
          <a:p>
            <a:pPr marL="0" marR="0" lvl="0" indent="0" algn="l" rtl="0">
              <a:lnSpc>
                <a:spcPct val="140033"/>
              </a:lnSpc>
              <a:spcBef>
                <a:spcPts val="0"/>
              </a:spcBef>
              <a:spcAft>
                <a:spcPts val="0"/>
              </a:spcAft>
              <a:buNone/>
            </a:pPr>
            <a:r>
              <a:rPr lang="en-US" sz="2413" b="0" i="0" u="none" strike="noStrike" cap="none">
                <a:solidFill>
                  <a:srgbClr val="000000"/>
                </a:solidFill>
                <a:latin typeface="Poppins"/>
                <a:ea typeface="Poppins"/>
                <a:cs typeface="Poppins"/>
                <a:sym typeface="Poppins"/>
              </a:rPr>
              <a:t>Ms. Rama M. Maliya and Mr. Sanjay Ajani</a:t>
            </a:r>
            <a:endParaRPr/>
          </a:p>
          <a:p>
            <a:pPr marL="0" marR="0" lvl="0" indent="0" algn="l" rtl="0">
              <a:lnSpc>
                <a:spcPct val="140033"/>
              </a:lnSpc>
              <a:spcBef>
                <a:spcPts val="0"/>
              </a:spcBef>
              <a:spcAft>
                <a:spcPts val="0"/>
              </a:spcAft>
              <a:buNone/>
            </a:pPr>
            <a:r>
              <a:rPr lang="en-US" sz="2413" b="0" i="0" u="none" strike="noStrike" cap="none">
                <a:solidFill>
                  <a:srgbClr val="000000"/>
                </a:solidFill>
                <a:latin typeface="Poppins"/>
                <a:ea typeface="Poppins"/>
                <a:cs typeface="Poppins"/>
                <a:sym typeface="Poppins"/>
              </a:rPr>
              <a:t>Assistant Professor</a:t>
            </a:r>
            <a:endParaRPr/>
          </a:p>
          <a:p>
            <a:pPr marL="0" marR="0" lvl="0" indent="0" algn="l" rtl="0">
              <a:lnSpc>
                <a:spcPct val="140033"/>
              </a:lnSpc>
              <a:spcBef>
                <a:spcPts val="0"/>
              </a:spcBef>
              <a:spcAft>
                <a:spcPts val="0"/>
              </a:spcAft>
              <a:buNone/>
            </a:pPr>
            <a:r>
              <a:rPr lang="en-US" sz="2413" b="0" i="0" u="none" strike="noStrike" cap="none">
                <a:solidFill>
                  <a:srgbClr val="000000"/>
                </a:solidFill>
                <a:latin typeface="Poppins"/>
                <a:ea typeface="Poppins"/>
                <a:cs typeface="Poppins"/>
                <a:sym typeface="Poppins"/>
              </a:rPr>
              <a:t>UIT, KU</a:t>
            </a:r>
            <a:endParaRPr/>
          </a:p>
        </p:txBody>
      </p:sp>
      <p:sp>
        <p:nvSpPr>
          <p:cNvPr id="93" name="Google Shape;93;p13"/>
          <p:cNvSpPr txBox="1"/>
          <p:nvPr/>
        </p:nvSpPr>
        <p:spPr>
          <a:xfrm>
            <a:off x="2872889" y="1463181"/>
            <a:ext cx="13098746" cy="96266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5600" b="0" i="0" u="none" strike="noStrike" cap="none">
                <a:solidFill>
                  <a:srgbClr val="000000"/>
                </a:solidFill>
                <a:latin typeface="Arial"/>
                <a:ea typeface="Arial"/>
                <a:cs typeface="Arial"/>
                <a:sym typeface="Arial"/>
              </a:rPr>
              <a:t>Unitedworld Institute of Technology</a:t>
            </a:r>
            <a:endParaRPr/>
          </a:p>
        </p:txBody>
      </p:sp>
      <p:sp>
        <p:nvSpPr>
          <p:cNvPr id="94" name="Google Shape;94;p13"/>
          <p:cNvSpPr txBox="1"/>
          <p:nvPr/>
        </p:nvSpPr>
        <p:spPr>
          <a:xfrm rot="-5400000">
            <a:off x="-3647047" y="4648970"/>
            <a:ext cx="10198588" cy="1077474"/>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US" sz="6399" b="0" i="0" u="none" strike="noStrike" cap="none">
                <a:solidFill>
                  <a:srgbClr val="FFFFFF"/>
                </a:solidFill>
                <a:latin typeface="Arial"/>
                <a:ea typeface="Arial"/>
                <a:cs typeface="Arial"/>
                <a:sym typeface="Arial"/>
              </a:rPr>
              <a:t>Professional Training</a:t>
            </a:r>
            <a:endParaRPr/>
          </a:p>
        </p:txBody>
      </p:sp>
      <p:sp>
        <p:nvSpPr>
          <p:cNvPr id="95" name="Google Shape;95;p13"/>
          <p:cNvSpPr txBox="1"/>
          <p:nvPr/>
        </p:nvSpPr>
        <p:spPr>
          <a:xfrm>
            <a:off x="11107183" y="8385830"/>
            <a:ext cx="6583633" cy="1559466"/>
          </a:xfrm>
          <a:prstGeom prst="rect">
            <a:avLst/>
          </a:prstGeom>
          <a:noFill/>
          <a:ln>
            <a:noFill/>
          </a:ln>
        </p:spPr>
        <p:txBody>
          <a:bodyPr spcFirstLastPara="1" wrap="square" lIns="0" tIns="0" rIns="0" bIns="0" anchor="t" anchorCtr="0">
            <a:spAutoFit/>
          </a:bodyPr>
          <a:lstStyle/>
          <a:p>
            <a:pPr marL="0" marR="0" lvl="0" indent="0" algn="l" rtl="0">
              <a:lnSpc>
                <a:spcPct val="140033"/>
              </a:lnSpc>
              <a:spcBef>
                <a:spcPts val="0"/>
              </a:spcBef>
              <a:spcAft>
                <a:spcPts val="0"/>
              </a:spcAft>
              <a:buNone/>
            </a:pPr>
            <a:r>
              <a:rPr lang="en-US" sz="2413" b="1" i="0" u="none" strike="noStrike" cap="none" dirty="0">
                <a:solidFill>
                  <a:srgbClr val="000000"/>
                </a:solidFill>
                <a:latin typeface="Poppins"/>
                <a:ea typeface="Poppins"/>
                <a:cs typeface="Poppins"/>
                <a:sym typeface="Poppins"/>
              </a:rPr>
              <a:t>Prepared by:</a:t>
            </a:r>
            <a:endParaRPr dirty="0"/>
          </a:p>
          <a:p>
            <a:pPr marL="0" marR="0" lvl="0" indent="0" algn="l" rtl="0">
              <a:lnSpc>
                <a:spcPct val="140033"/>
              </a:lnSpc>
              <a:spcBef>
                <a:spcPts val="0"/>
              </a:spcBef>
              <a:spcAft>
                <a:spcPts val="0"/>
              </a:spcAft>
              <a:buNone/>
            </a:pPr>
            <a:r>
              <a:rPr lang="en-US" sz="2413" dirty="0">
                <a:latin typeface="Poppins"/>
                <a:cs typeface="Poppins"/>
                <a:sym typeface="Poppins"/>
              </a:rPr>
              <a:t>Harsh Shroff (20220701057)</a:t>
            </a:r>
            <a:endParaRPr dirty="0"/>
          </a:p>
          <a:p>
            <a:pPr marL="0" marR="0" lvl="0" indent="0" algn="l" rtl="0">
              <a:lnSpc>
                <a:spcPct val="140033"/>
              </a:lnSpc>
              <a:spcBef>
                <a:spcPts val="0"/>
              </a:spcBef>
              <a:spcAft>
                <a:spcPts val="0"/>
              </a:spcAft>
              <a:buNone/>
            </a:pPr>
            <a:endParaRPr sz="2413" b="0" i="0" u="none" strike="noStrike" cap="none" dirty="0">
              <a:solidFill>
                <a:srgbClr val="000000"/>
              </a:solidFill>
              <a:latin typeface="Poppins"/>
              <a:ea typeface="Poppins"/>
              <a:cs typeface="Poppins"/>
              <a:sym typeface="Poppins"/>
            </a:endParaRPr>
          </a:p>
        </p:txBody>
      </p:sp>
      <p:sp>
        <p:nvSpPr>
          <p:cNvPr id="96" name="Google Shape;96;p13"/>
          <p:cNvSpPr txBox="1">
            <a:spLocks noGrp="1"/>
          </p:cNvSpPr>
          <p:nvPr>
            <p:ph type="body" idx="1"/>
          </p:nvPr>
        </p:nvSpPr>
        <p:spPr>
          <a:xfrm>
            <a:off x="3339544" y="6797876"/>
            <a:ext cx="11748056" cy="978021"/>
          </a:xfrm>
          <a:prstGeom prst="rect">
            <a:avLst/>
          </a:prstGeom>
          <a:noFill/>
          <a:ln>
            <a:noFill/>
          </a:ln>
        </p:spPr>
        <p:txBody>
          <a:bodyPr spcFirstLastPara="1" wrap="square" lIns="91425" tIns="45700" rIns="91425" bIns="45700" anchor="b" anchorCtr="0">
            <a:normAutofit fontScale="55000" lnSpcReduction="20000"/>
          </a:bodyPr>
          <a:lstStyle/>
          <a:p>
            <a:pPr marL="0" lvl="0" indent="0" algn="l" rtl="0">
              <a:spcBef>
                <a:spcPts val="0"/>
              </a:spcBef>
              <a:spcAft>
                <a:spcPts val="0"/>
              </a:spcAft>
              <a:buClr>
                <a:srgbClr val="000000"/>
              </a:buClr>
              <a:buSzPct val="100000"/>
              <a:buNone/>
            </a:pPr>
            <a:r>
              <a:rPr lang="en-US" sz="5600">
                <a:solidFill>
                  <a:srgbClr val="000000"/>
                </a:solidFill>
                <a:latin typeface="Arial"/>
                <a:ea typeface="Arial"/>
                <a:cs typeface="Arial"/>
                <a:sym typeface="Arial"/>
              </a:rPr>
              <a:t>Semester: 4</a:t>
            </a:r>
            <a:r>
              <a:rPr lang="en-US" sz="5600" baseline="30000">
                <a:solidFill>
                  <a:srgbClr val="000000"/>
                </a:solidFill>
                <a:latin typeface="Arial"/>
                <a:ea typeface="Arial"/>
                <a:cs typeface="Arial"/>
                <a:sym typeface="Arial"/>
              </a:rPr>
              <a:t>th</a:t>
            </a:r>
            <a:r>
              <a:rPr lang="en-US" sz="5600">
                <a:solidFill>
                  <a:srgbClr val="000000"/>
                </a:solidFill>
                <a:latin typeface="Arial"/>
                <a:ea typeface="Arial"/>
                <a:cs typeface="Arial"/>
                <a:sym typeface="Arial"/>
              </a:rPr>
              <a:t> </a:t>
            </a:r>
            <a:endParaRPr/>
          </a:p>
          <a:p>
            <a:pPr marL="0" lvl="0" indent="0" algn="l" rtl="0">
              <a:spcBef>
                <a:spcPts val="616"/>
              </a:spcBef>
              <a:spcAft>
                <a:spcPts val="0"/>
              </a:spcAft>
              <a:buClr>
                <a:srgbClr val="000000"/>
              </a:buClr>
              <a:buSzPct val="100000"/>
              <a:buNone/>
            </a:pPr>
            <a:r>
              <a:rPr lang="en-US" sz="5600">
                <a:solidFill>
                  <a:srgbClr val="000000"/>
                </a:solidFill>
                <a:latin typeface="Arial"/>
                <a:ea typeface="Arial"/>
                <a:cs typeface="Arial"/>
                <a:sym typeface="Arial"/>
              </a:rPr>
              <a:t>Programme: B. Sc. (Hon’s)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4"/>
          <p:cNvSpPr/>
          <p:nvPr/>
        </p:nvSpPr>
        <p:spPr>
          <a:xfrm>
            <a:off x="13648" y="27296"/>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20311" r="-20309"/>
            </a:stretch>
          </a:blipFill>
          <a:ln>
            <a:noFill/>
          </a:ln>
        </p:spPr>
      </p:sp>
      <p:grpSp>
        <p:nvGrpSpPr>
          <p:cNvPr id="102" name="Google Shape;102;p14"/>
          <p:cNvGrpSpPr/>
          <p:nvPr/>
        </p:nvGrpSpPr>
        <p:grpSpPr>
          <a:xfrm rot="5400000">
            <a:off x="9050263" y="-4090913"/>
            <a:ext cx="368300" cy="18468826"/>
            <a:chOff x="0" y="-47625"/>
            <a:chExt cx="97001" cy="4864218"/>
          </a:xfrm>
        </p:grpSpPr>
        <p:sp>
          <p:nvSpPr>
            <p:cNvPr id="103" name="Google Shape;103;p14"/>
            <p:cNvSpPr/>
            <p:nvPr/>
          </p:nvSpPr>
          <p:spPr>
            <a:xfrm>
              <a:off x="0" y="0"/>
              <a:ext cx="97001" cy="4816592"/>
            </a:xfrm>
            <a:custGeom>
              <a:avLst/>
              <a:gdLst/>
              <a:ahLst/>
              <a:cxnLst/>
              <a:rect l="l" t="t" r="r" b="b"/>
              <a:pathLst>
                <a:path w="97001" h="4816592" extrusionOk="0">
                  <a:moveTo>
                    <a:pt x="0" y="0"/>
                  </a:moveTo>
                  <a:lnTo>
                    <a:pt x="97001" y="0"/>
                  </a:lnTo>
                  <a:lnTo>
                    <a:pt x="97001" y="4816592"/>
                  </a:lnTo>
                  <a:lnTo>
                    <a:pt x="0" y="4816592"/>
                  </a:lnTo>
                  <a:close/>
                </a:path>
              </a:pathLst>
            </a:custGeom>
            <a:solidFill>
              <a:srgbClr val="593C8F"/>
            </a:solidFill>
            <a:ln>
              <a:noFill/>
            </a:ln>
          </p:spPr>
        </p:sp>
        <p:sp>
          <p:nvSpPr>
            <p:cNvPr id="104" name="Google Shape;104;p14"/>
            <p:cNvSpPr txBox="1"/>
            <p:nvPr/>
          </p:nvSpPr>
          <p:spPr>
            <a:xfrm>
              <a:off x="0" y="-47625"/>
              <a:ext cx="97001" cy="486421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5" name="Google Shape;105;p14"/>
          <p:cNvSpPr txBox="1"/>
          <p:nvPr/>
        </p:nvSpPr>
        <p:spPr>
          <a:xfrm>
            <a:off x="1028720" y="952500"/>
            <a:ext cx="3255770" cy="628046"/>
          </a:xfrm>
          <a:prstGeom prst="rect">
            <a:avLst/>
          </a:prstGeom>
          <a:noFill/>
          <a:ln>
            <a:noFill/>
          </a:ln>
        </p:spPr>
        <p:txBody>
          <a:bodyPr spcFirstLastPara="1" wrap="square" lIns="0" tIns="0" rIns="0" bIns="0" anchor="t" anchorCtr="0">
            <a:spAutoFit/>
          </a:bodyPr>
          <a:lstStyle/>
          <a:p>
            <a:pPr marL="0" marR="0" lvl="0" indent="0" algn="l" rtl="0">
              <a:lnSpc>
                <a:spcPct val="139983"/>
              </a:lnSpc>
              <a:spcBef>
                <a:spcPts val="0"/>
              </a:spcBef>
              <a:spcAft>
                <a:spcPts val="0"/>
              </a:spcAft>
              <a:buNone/>
            </a:pPr>
            <a:r>
              <a:rPr lang="en-US" sz="3629" b="1" i="0" u="none" strike="noStrike" cap="none">
                <a:solidFill>
                  <a:srgbClr val="000000"/>
                </a:solidFill>
                <a:latin typeface="Lato"/>
                <a:ea typeface="Lato"/>
                <a:cs typeface="Lato"/>
                <a:sym typeface="Lato"/>
              </a:rPr>
              <a:t>FRONT END</a:t>
            </a:r>
            <a:endParaRPr/>
          </a:p>
        </p:txBody>
      </p:sp>
      <p:sp>
        <p:nvSpPr>
          <p:cNvPr id="106" name="Google Shape;106;p14"/>
          <p:cNvSpPr txBox="1"/>
          <p:nvPr/>
        </p:nvSpPr>
        <p:spPr>
          <a:xfrm>
            <a:off x="1028720" y="1494821"/>
            <a:ext cx="4957463" cy="738238"/>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4298" b="0" i="0" u="none" strike="noStrike" cap="none">
                <a:solidFill>
                  <a:srgbClr val="593C8F"/>
                </a:solidFill>
                <a:latin typeface="League Spartan"/>
                <a:ea typeface="League Spartan"/>
                <a:cs typeface="League Spartan"/>
                <a:sym typeface="League Spartan"/>
              </a:rPr>
              <a:t>TECHNOLOGY</a:t>
            </a:r>
            <a:endParaRPr/>
          </a:p>
        </p:txBody>
      </p:sp>
      <p:cxnSp>
        <p:nvCxnSpPr>
          <p:cNvPr id="107" name="Google Shape;107;p14"/>
          <p:cNvCxnSpPr/>
          <p:nvPr/>
        </p:nvCxnSpPr>
        <p:spPr>
          <a:xfrm>
            <a:off x="1029792" y="2252109"/>
            <a:ext cx="2618740" cy="0"/>
          </a:xfrm>
          <a:prstGeom prst="straightConnector1">
            <a:avLst/>
          </a:prstGeom>
          <a:noFill/>
          <a:ln w="38100" cap="flat" cmpd="sng">
            <a:solidFill>
              <a:srgbClr val="000000"/>
            </a:solidFill>
            <a:prstDash val="solid"/>
            <a:round/>
            <a:headEnd type="none" w="sm" len="sm"/>
            <a:tailEnd type="none" w="sm" len="sm"/>
          </a:ln>
        </p:spPr>
      </p:cxnSp>
      <p:sp>
        <p:nvSpPr>
          <p:cNvPr id="108" name="Google Shape;108;p14"/>
          <p:cNvSpPr/>
          <p:nvPr/>
        </p:nvSpPr>
        <p:spPr>
          <a:xfrm>
            <a:off x="9144000" y="579720"/>
            <a:ext cx="6849417" cy="3853183"/>
          </a:xfrm>
          <a:custGeom>
            <a:avLst/>
            <a:gdLst/>
            <a:ahLst/>
            <a:cxnLst/>
            <a:rect l="l" t="t" r="r" b="b"/>
            <a:pathLst>
              <a:path w="11287760" h="6350000" extrusionOk="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rotWithShape="1">
            <a:blip r:embed="rId4">
              <a:alphaModFix/>
            </a:blip>
            <a:stretch>
              <a:fillRect t="-9338" b="-9338"/>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4"/>
          <p:cNvSpPr txBox="1"/>
          <p:nvPr/>
        </p:nvSpPr>
        <p:spPr>
          <a:xfrm>
            <a:off x="9620270" y="6945580"/>
            <a:ext cx="4957463" cy="738238"/>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4298" b="0" i="0" u="none" strike="noStrike" cap="none">
                <a:solidFill>
                  <a:srgbClr val="593C8F"/>
                </a:solidFill>
                <a:latin typeface="League Spartan"/>
                <a:ea typeface="League Spartan"/>
                <a:cs typeface="League Spartan"/>
                <a:sym typeface="League Spartan"/>
              </a:rPr>
              <a:t>TECHNOLOGY</a:t>
            </a:r>
            <a:endParaRPr/>
          </a:p>
        </p:txBody>
      </p:sp>
      <p:cxnSp>
        <p:nvCxnSpPr>
          <p:cNvPr id="110" name="Google Shape;110;p14"/>
          <p:cNvCxnSpPr/>
          <p:nvPr/>
        </p:nvCxnSpPr>
        <p:spPr>
          <a:xfrm>
            <a:off x="9621342" y="7702868"/>
            <a:ext cx="2618740" cy="0"/>
          </a:xfrm>
          <a:prstGeom prst="straightConnector1">
            <a:avLst/>
          </a:prstGeom>
          <a:noFill/>
          <a:ln w="38100" cap="flat" cmpd="sng">
            <a:solidFill>
              <a:srgbClr val="000000"/>
            </a:solidFill>
            <a:prstDash val="solid"/>
            <a:round/>
            <a:headEnd type="none" w="sm" len="sm"/>
            <a:tailEnd type="none" w="sm" len="sm"/>
          </a:ln>
        </p:spPr>
      </p:cxnSp>
      <p:sp>
        <p:nvSpPr>
          <p:cNvPr id="111" name="Google Shape;111;p14"/>
          <p:cNvSpPr/>
          <p:nvPr/>
        </p:nvSpPr>
        <p:spPr>
          <a:xfrm>
            <a:off x="17062941" y="6901229"/>
            <a:ext cx="392717" cy="1565177"/>
          </a:xfrm>
          <a:custGeom>
            <a:avLst/>
            <a:gdLst/>
            <a:ahLst/>
            <a:cxnLst/>
            <a:rect l="l" t="t" r="r" b="b"/>
            <a:pathLst>
              <a:path w="392717" h="1565177" extrusionOk="0">
                <a:moveTo>
                  <a:pt x="0" y="0"/>
                </a:moveTo>
                <a:lnTo>
                  <a:pt x="392718" y="0"/>
                </a:lnTo>
                <a:lnTo>
                  <a:pt x="392718" y="1565177"/>
                </a:lnTo>
                <a:lnTo>
                  <a:pt x="0" y="1565177"/>
                </a:lnTo>
                <a:lnTo>
                  <a:pt x="0" y="0"/>
                </a:lnTo>
                <a:close/>
              </a:path>
            </a:pathLst>
          </a:custGeom>
          <a:blipFill rotWithShape="1">
            <a:blip r:embed="rId5">
              <a:alphaModFix/>
            </a:blip>
            <a:stretch>
              <a:fillRect/>
            </a:stretch>
          </a:blipFill>
          <a:ln>
            <a:noFill/>
          </a:ln>
        </p:spPr>
      </p:sp>
      <p:sp>
        <p:nvSpPr>
          <p:cNvPr id="112" name="Google Shape;112;p14"/>
          <p:cNvSpPr txBox="1"/>
          <p:nvPr/>
        </p:nvSpPr>
        <p:spPr>
          <a:xfrm>
            <a:off x="1028700" y="2771007"/>
            <a:ext cx="4769516" cy="1551194"/>
          </a:xfrm>
          <a:prstGeom prst="rect">
            <a:avLst/>
          </a:prstGeom>
          <a:noFill/>
          <a:ln>
            <a:noFill/>
          </a:ln>
        </p:spPr>
        <p:txBody>
          <a:bodyPr spcFirstLastPara="1" wrap="square" lIns="0" tIns="0" rIns="0" bIns="0" anchor="t" anchorCtr="0">
            <a:spAutoFit/>
          </a:bodyPr>
          <a:lstStyle/>
          <a:p>
            <a:pPr marL="518160" marR="0" lvl="1" indent="-259079" algn="l" rtl="0">
              <a:lnSpc>
                <a:spcPct val="139958"/>
              </a:lnSpc>
              <a:spcBef>
                <a:spcPts val="0"/>
              </a:spcBef>
              <a:spcAft>
                <a:spcPts val="0"/>
              </a:spcAft>
              <a:buClr>
                <a:srgbClr val="000000"/>
              </a:buClr>
              <a:buSzPts val="2400"/>
              <a:buFont typeface="Arial"/>
              <a:buChar char="•"/>
            </a:pPr>
            <a:r>
              <a:rPr lang="en-US" sz="2400" b="0" i="0" u="none" strike="noStrike" cap="none" dirty="0">
                <a:solidFill>
                  <a:srgbClr val="000000"/>
                </a:solidFill>
                <a:latin typeface="Poppins"/>
                <a:ea typeface="Poppins"/>
                <a:cs typeface="Poppins"/>
                <a:sym typeface="Poppins"/>
              </a:rPr>
              <a:t>HTML</a:t>
            </a:r>
            <a:endParaRPr dirty="0"/>
          </a:p>
          <a:p>
            <a:pPr marL="518160" marR="0" lvl="1" indent="-259079" algn="l" rtl="0">
              <a:lnSpc>
                <a:spcPct val="139958"/>
              </a:lnSpc>
              <a:spcBef>
                <a:spcPts val="0"/>
              </a:spcBef>
              <a:spcAft>
                <a:spcPts val="0"/>
              </a:spcAft>
              <a:buClr>
                <a:srgbClr val="000000"/>
              </a:buClr>
              <a:buSzPts val="2400"/>
              <a:buFont typeface="Arial"/>
              <a:buChar char="•"/>
            </a:pPr>
            <a:r>
              <a:rPr lang="en-US" sz="2400" dirty="0">
                <a:latin typeface="Poppins"/>
                <a:cs typeface="Poppins"/>
                <a:sym typeface="Poppins"/>
              </a:rPr>
              <a:t>Java Script</a:t>
            </a:r>
            <a:endParaRPr dirty="0"/>
          </a:p>
          <a:p>
            <a:pPr marL="518160" marR="0" lvl="1" indent="-106679" algn="l" rtl="0">
              <a:lnSpc>
                <a:spcPct val="139958"/>
              </a:lnSpc>
              <a:spcBef>
                <a:spcPts val="0"/>
              </a:spcBef>
              <a:spcAft>
                <a:spcPts val="0"/>
              </a:spcAft>
              <a:buClr>
                <a:schemeClr val="dk1"/>
              </a:buClr>
              <a:buSzPts val="2400"/>
              <a:buFont typeface="Arial"/>
              <a:buNone/>
            </a:pPr>
            <a:endParaRPr sz="2400" b="0" i="0" u="none" strike="noStrike" cap="none" dirty="0">
              <a:solidFill>
                <a:srgbClr val="000000"/>
              </a:solidFill>
              <a:latin typeface="Poppins"/>
              <a:ea typeface="Poppins"/>
              <a:cs typeface="Poppins"/>
              <a:sym typeface="Poppins"/>
            </a:endParaRPr>
          </a:p>
        </p:txBody>
      </p:sp>
      <p:sp>
        <p:nvSpPr>
          <p:cNvPr id="113" name="Google Shape;113;p14"/>
          <p:cNvSpPr txBox="1"/>
          <p:nvPr/>
        </p:nvSpPr>
        <p:spPr>
          <a:xfrm>
            <a:off x="9620270" y="6365159"/>
            <a:ext cx="3255770" cy="628046"/>
          </a:xfrm>
          <a:prstGeom prst="rect">
            <a:avLst/>
          </a:prstGeom>
          <a:noFill/>
          <a:ln>
            <a:noFill/>
          </a:ln>
        </p:spPr>
        <p:txBody>
          <a:bodyPr spcFirstLastPara="1" wrap="square" lIns="0" tIns="0" rIns="0" bIns="0" anchor="t" anchorCtr="0">
            <a:spAutoFit/>
          </a:bodyPr>
          <a:lstStyle/>
          <a:p>
            <a:pPr marL="0" marR="0" lvl="0" indent="0" algn="l" rtl="0">
              <a:lnSpc>
                <a:spcPct val="139983"/>
              </a:lnSpc>
              <a:spcBef>
                <a:spcPts val="0"/>
              </a:spcBef>
              <a:spcAft>
                <a:spcPts val="0"/>
              </a:spcAft>
              <a:buNone/>
            </a:pPr>
            <a:r>
              <a:rPr lang="en-US" sz="3629" b="1" i="0" u="none" strike="noStrike" cap="none">
                <a:solidFill>
                  <a:srgbClr val="000000"/>
                </a:solidFill>
                <a:latin typeface="Lato"/>
                <a:ea typeface="Lato"/>
                <a:cs typeface="Lato"/>
                <a:sym typeface="Lato"/>
              </a:rPr>
              <a:t>BACKEND</a:t>
            </a:r>
            <a:endParaRPr/>
          </a:p>
        </p:txBody>
      </p:sp>
      <p:sp>
        <p:nvSpPr>
          <p:cNvPr id="115" name="Google Shape;115;p14"/>
          <p:cNvSpPr/>
          <p:nvPr/>
        </p:nvSpPr>
        <p:spPr>
          <a:xfrm>
            <a:off x="7368733" y="1704771"/>
            <a:ext cx="392717" cy="1565177"/>
          </a:xfrm>
          <a:custGeom>
            <a:avLst/>
            <a:gdLst/>
            <a:ahLst/>
            <a:cxnLst/>
            <a:rect l="l" t="t" r="r" b="b"/>
            <a:pathLst>
              <a:path w="392717" h="1565177" extrusionOk="0">
                <a:moveTo>
                  <a:pt x="0" y="0"/>
                </a:moveTo>
                <a:lnTo>
                  <a:pt x="392717" y="0"/>
                </a:lnTo>
                <a:lnTo>
                  <a:pt x="392717" y="1565177"/>
                </a:lnTo>
                <a:lnTo>
                  <a:pt x="0" y="1565177"/>
                </a:lnTo>
                <a:lnTo>
                  <a:pt x="0" y="0"/>
                </a:lnTo>
                <a:close/>
              </a:path>
            </a:pathLst>
          </a:custGeom>
          <a:blipFill rotWithShape="1">
            <a:blip r:embed="rId5">
              <a:alphaModFix/>
            </a:blip>
            <a:stretch>
              <a:fillRect/>
            </a:stretch>
          </a:blipFill>
          <a:ln>
            <a:noFill/>
          </a:ln>
        </p:spPr>
      </p:sp>
      <p:pic>
        <p:nvPicPr>
          <p:cNvPr id="116" name="Google Shape;116;p14" descr="Backend Development : Understanding the basics - PloPdo"/>
          <p:cNvPicPr preferRelativeResize="0"/>
          <p:nvPr/>
        </p:nvPicPr>
        <p:blipFill rotWithShape="1">
          <a:blip r:embed="rId6">
            <a:alphaModFix/>
          </a:blip>
          <a:srcRect/>
          <a:stretch/>
        </p:blipFill>
        <p:spPr>
          <a:xfrm>
            <a:off x="867921" y="6014410"/>
            <a:ext cx="6500812" cy="3456332"/>
          </a:xfrm>
          <a:prstGeom prst="rect">
            <a:avLst/>
          </a:prstGeom>
          <a:blipFill rotWithShape="1">
            <a:blip r:embed="rId4">
              <a:alphaModFix/>
            </a:blip>
            <a:stretch>
              <a:fillRect t="-9338" b="-9338"/>
            </a:stretch>
          </a:blip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5"/>
          <p:cNvSpPr/>
          <p:nvPr/>
        </p:nvSpPr>
        <p:spPr>
          <a:xfrm>
            <a:off x="166048" y="163773"/>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20311" r="-20309"/>
            </a:stretch>
          </a:blipFill>
          <a:ln>
            <a:noFill/>
          </a:ln>
        </p:spPr>
        <p:txBody>
          <a:bodyPr/>
          <a:lstStyle/>
          <a:p>
            <a:endParaRPr lang="en-IN" dirty="0"/>
          </a:p>
        </p:txBody>
      </p:sp>
      <p:grpSp>
        <p:nvGrpSpPr>
          <p:cNvPr id="122" name="Google Shape;122;p15"/>
          <p:cNvGrpSpPr/>
          <p:nvPr/>
        </p:nvGrpSpPr>
        <p:grpSpPr>
          <a:xfrm>
            <a:off x="15201900" y="-180826"/>
            <a:ext cx="3086100" cy="10467826"/>
            <a:chOff x="0" y="-47625"/>
            <a:chExt cx="812800" cy="2756958"/>
          </a:xfrm>
        </p:grpSpPr>
        <p:sp>
          <p:nvSpPr>
            <p:cNvPr id="123" name="Google Shape;123;p15"/>
            <p:cNvSpPr/>
            <p:nvPr/>
          </p:nvSpPr>
          <p:spPr>
            <a:xfrm>
              <a:off x="0" y="0"/>
              <a:ext cx="812800" cy="2709333"/>
            </a:xfrm>
            <a:custGeom>
              <a:avLst/>
              <a:gdLst/>
              <a:ahLst/>
              <a:cxnLst/>
              <a:rect l="l" t="t" r="r" b="b"/>
              <a:pathLst>
                <a:path w="812800" h="2709333" extrusionOk="0">
                  <a:moveTo>
                    <a:pt x="0" y="0"/>
                  </a:moveTo>
                  <a:lnTo>
                    <a:pt x="812800" y="0"/>
                  </a:lnTo>
                  <a:lnTo>
                    <a:pt x="812800" y="2709333"/>
                  </a:lnTo>
                  <a:lnTo>
                    <a:pt x="0" y="2709333"/>
                  </a:lnTo>
                  <a:close/>
                </a:path>
              </a:pathLst>
            </a:custGeom>
            <a:solidFill>
              <a:srgbClr val="593C8F"/>
            </a:solidFill>
            <a:ln>
              <a:noFill/>
            </a:ln>
          </p:spPr>
        </p:sp>
        <p:sp>
          <p:nvSpPr>
            <p:cNvPr id="124" name="Google Shape;124;p15"/>
            <p:cNvSpPr txBox="1"/>
            <p:nvPr/>
          </p:nvSpPr>
          <p:spPr>
            <a:xfrm>
              <a:off x="0" y="-47625"/>
              <a:ext cx="812800" cy="27569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5" name="Google Shape;125;p15"/>
          <p:cNvGrpSpPr/>
          <p:nvPr/>
        </p:nvGrpSpPr>
        <p:grpSpPr>
          <a:xfrm>
            <a:off x="9493250" y="956528"/>
            <a:ext cx="6289724" cy="8373944"/>
            <a:chOff x="0" y="0"/>
            <a:chExt cx="3663950" cy="4878070"/>
          </a:xfrm>
        </p:grpSpPr>
        <p:sp>
          <p:nvSpPr>
            <p:cNvPr id="126" name="Google Shape;126;p15"/>
            <p:cNvSpPr/>
            <p:nvPr/>
          </p:nvSpPr>
          <p:spPr>
            <a:xfrm>
              <a:off x="31750" y="31750"/>
              <a:ext cx="3600450" cy="4814570"/>
            </a:xfrm>
            <a:custGeom>
              <a:avLst/>
              <a:gdLst/>
              <a:ahLst/>
              <a:cxnLst/>
              <a:rect l="l" t="t" r="r" b="b"/>
              <a:pathLst>
                <a:path w="3600450" h="4814570" extrusionOk="0">
                  <a:moveTo>
                    <a:pt x="0" y="0"/>
                  </a:moveTo>
                  <a:lnTo>
                    <a:pt x="3600450" y="0"/>
                  </a:lnTo>
                  <a:lnTo>
                    <a:pt x="3600450" y="4814570"/>
                  </a:lnTo>
                  <a:lnTo>
                    <a:pt x="0" y="4814570"/>
                  </a:lnTo>
                  <a:close/>
                </a:path>
              </a:pathLst>
            </a:custGeom>
            <a:blipFill rotWithShape="1">
              <a:blip r:embed="rId4">
                <a:alphaModFix/>
              </a:blip>
              <a:stretch>
                <a:fillRect l="-50920" r="-50920"/>
              </a:stretch>
            </a:blipFill>
            <a:ln>
              <a:noFill/>
            </a:ln>
          </p:spPr>
        </p:sp>
        <p:sp>
          <p:nvSpPr>
            <p:cNvPr id="127" name="Google Shape;127;p15"/>
            <p:cNvSpPr/>
            <p:nvPr/>
          </p:nvSpPr>
          <p:spPr>
            <a:xfrm>
              <a:off x="0" y="0"/>
              <a:ext cx="3663950" cy="4878070"/>
            </a:xfrm>
            <a:custGeom>
              <a:avLst/>
              <a:gdLst/>
              <a:ahLst/>
              <a:cxnLst/>
              <a:rect l="l" t="t" r="r" b="b"/>
              <a:pathLst>
                <a:path w="3663950" h="4878070" extrusionOk="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000000"/>
            </a:solidFill>
            <a:ln>
              <a:noFill/>
            </a:ln>
          </p:spPr>
        </p:sp>
      </p:grpSp>
      <p:sp>
        <p:nvSpPr>
          <p:cNvPr id="128" name="Google Shape;128;p15"/>
          <p:cNvSpPr txBox="1"/>
          <p:nvPr/>
        </p:nvSpPr>
        <p:spPr>
          <a:xfrm>
            <a:off x="1028700" y="952500"/>
            <a:ext cx="3255770" cy="567656"/>
          </a:xfrm>
          <a:prstGeom prst="rect">
            <a:avLst/>
          </a:prstGeom>
          <a:noFill/>
          <a:ln>
            <a:noFill/>
          </a:ln>
        </p:spPr>
        <p:txBody>
          <a:bodyPr spcFirstLastPara="1" wrap="square" lIns="0" tIns="0" rIns="0" bIns="0" anchor="t" anchorCtr="0">
            <a:spAutoFit/>
          </a:bodyPr>
          <a:lstStyle/>
          <a:p>
            <a:pPr marL="0" marR="0" lvl="0" indent="0" algn="l" rtl="0">
              <a:lnSpc>
                <a:spcPct val="139983"/>
              </a:lnSpc>
              <a:spcBef>
                <a:spcPts val="0"/>
              </a:spcBef>
              <a:spcAft>
                <a:spcPts val="0"/>
              </a:spcAft>
              <a:buNone/>
            </a:pPr>
            <a:r>
              <a:rPr lang="en-US" sz="3529" b="1" i="0" u="none" strike="noStrike" cap="none">
                <a:solidFill>
                  <a:srgbClr val="000000"/>
                </a:solidFill>
                <a:latin typeface="Lato"/>
                <a:ea typeface="Lato"/>
                <a:cs typeface="Lato"/>
                <a:sym typeface="Lato"/>
              </a:rPr>
              <a:t>PROJECT </a:t>
            </a:r>
            <a:endParaRPr/>
          </a:p>
        </p:txBody>
      </p:sp>
      <p:sp>
        <p:nvSpPr>
          <p:cNvPr id="129" name="Google Shape;129;p15"/>
          <p:cNvSpPr txBox="1"/>
          <p:nvPr/>
        </p:nvSpPr>
        <p:spPr>
          <a:xfrm>
            <a:off x="1028700" y="2975235"/>
            <a:ext cx="8267700" cy="7309950"/>
          </a:xfrm>
          <a:prstGeom prst="rect">
            <a:avLst/>
          </a:prstGeom>
          <a:noFill/>
          <a:ln>
            <a:noFill/>
          </a:ln>
        </p:spPr>
        <p:txBody>
          <a:bodyPr spcFirstLastPara="1" wrap="square" lIns="0" tIns="0" rIns="0" bIns="0" anchor="t" anchorCtr="0">
            <a:spAutoFit/>
          </a:bodyPr>
          <a:lstStyle/>
          <a:p>
            <a:pPr marL="0" marR="0" lvl="0" indent="0" algn="l" rtl="0">
              <a:lnSpc>
                <a:spcPct val="139981"/>
              </a:lnSpc>
              <a:spcBef>
                <a:spcPts val="0"/>
              </a:spcBef>
              <a:spcAft>
                <a:spcPts val="0"/>
              </a:spcAft>
              <a:buNone/>
            </a:pPr>
            <a:r>
              <a:rPr lang="en-US" sz="2106" b="1" i="0" u="none" strike="noStrike" cap="none" dirty="0">
                <a:solidFill>
                  <a:srgbClr val="000000"/>
                </a:solidFill>
                <a:latin typeface="Poppins"/>
                <a:ea typeface="Poppins"/>
                <a:cs typeface="Poppins"/>
                <a:sym typeface="Poppins"/>
              </a:rPr>
              <a:t>IT guides you to the website of your desired car company </a:t>
            </a:r>
          </a:p>
          <a:p>
            <a:pPr algn="l"/>
            <a:endParaRPr lang="en-US" sz="2106" b="1" i="0" u="none" strike="noStrike" cap="none" dirty="0">
              <a:solidFill>
                <a:srgbClr val="000000"/>
              </a:solidFill>
              <a:latin typeface="Poppins"/>
              <a:ea typeface="Poppins"/>
              <a:cs typeface="Poppins"/>
              <a:sym typeface="Poppins"/>
            </a:endParaRPr>
          </a:p>
          <a:p>
            <a:pPr algn="l"/>
            <a:endParaRPr lang="en-US" sz="2106" b="1" dirty="0">
              <a:effectLst/>
              <a:latin typeface="Poppins"/>
              <a:cs typeface="Poppins"/>
              <a:sym typeface="Poppins"/>
            </a:endParaRPr>
          </a:p>
          <a:p>
            <a:pPr algn="l"/>
            <a:r>
              <a:rPr lang="en-US" sz="3200" b="0" i="0" dirty="0">
                <a:solidFill>
                  <a:srgbClr val="374151"/>
                </a:solidFill>
                <a:effectLst/>
                <a:latin typeface="__Inter_aaf875"/>
              </a:rPr>
              <a:t>. </a:t>
            </a:r>
            <a:r>
              <a:rPr lang="en-US" sz="3200" b="1" i="0" dirty="0">
                <a:solidFill>
                  <a:schemeClr val="tx1"/>
                </a:solidFill>
                <a:effectLst/>
                <a:latin typeface="__Inter_aaf875"/>
              </a:rPr>
              <a:t>When it comes to designing a website login functionality, simplicity is key. The login page should be straightforward and easy to navigate, allowing users to quickly log in to their accounts. It's important to only ask for essential information, such as an email address and password, and to make it clear where users should enter this information.</a:t>
            </a:r>
          </a:p>
          <a:p>
            <a:pPr marL="0" marR="0" lvl="0" indent="0" algn="l" rtl="0">
              <a:lnSpc>
                <a:spcPct val="139981"/>
              </a:lnSpc>
              <a:spcBef>
                <a:spcPts val="0"/>
              </a:spcBef>
              <a:spcAft>
                <a:spcPts val="0"/>
              </a:spcAft>
              <a:buNone/>
            </a:pPr>
            <a:endParaRPr lang="en-US" sz="2106" b="1" i="0" u="none" strike="noStrike" cap="none" dirty="0">
              <a:solidFill>
                <a:srgbClr val="000000"/>
              </a:solidFill>
              <a:latin typeface="Poppins"/>
              <a:ea typeface="Poppins"/>
              <a:cs typeface="Poppins"/>
              <a:sym typeface="Poppins"/>
            </a:endParaRPr>
          </a:p>
          <a:p>
            <a:pPr marL="0" marR="0" lvl="0" indent="0" algn="l" rtl="0">
              <a:lnSpc>
                <a:spcPct val="139981"/>
              </a:lnSpc>
              <a:spcBef>
                <a:spcPts val="0"/>
              </a:spcBef>
              <a:spcAft>
                <a:spcPts val="0"/>
              </a:spcAft>
              <a:buNone/>
            </a:pPr>
            <a:endParaRPr lang="en-US" sz="2106" b="1" dirty="0">
              <a:latin typeface="Poppins"/>
              <a:ea typeface="Poppins"/>
              <a:cs typeface="Poppins"/>
              <a:sym typeface="Poppins"/>
            </a:endParaRPr>
          </a:p>
          <a:p>
            <a:pPr marL="0" marR="0" lvl="0" indent="0" algn="l" rtl="0">
              <a:lnSpc>
                <a:spcPct val="139981"/>
              </a:lnSpc>
              <a:spcBef>
                <a:spcPts val="0"/>
              </a:spcBef>
              <a:spcAft>
                <a:spcPts val="0"/>
              </a:spcAft>
              <a:buNone/>
            </a:pPr>
            <a:r>
              <a:rPr lang="en-US" sz="2106" b="1" i="0" u="none" strike="noStrike" cap="none" dirty="0">
                <a:solidFill>
                  <a:srgbClr val="000000"/>
                </a:solidFill>
                <a:latin typeface="Poppins"/>
                <a:ea typeface="Poppins"/>
                <a:cs typeface="Poppins"/>
                <a:sym typeface="Poppins"/>
              </a:rPr>
              <a:t> </a:t>
            </a:r>
            <a:endParaRPr dirty="0"/>
          </a:p>
          <a:p>
            <a:pPr marL="0" marR="0" lvl="0" indent="0" algn="l" rtl="0">
              <a:lnSpc>
                <a:spcPct val="139981"/>
              </a:lnSpc>
              <a:spcBef>
                <a:spcPts val="0"/>
              </a:spcBef>
              <a:spcAft>
                <a:spcPts val="0"/>
              </a:spcAft>
              <a:buNone/>
            </a:pPr>
            <a:endParaRPr sz="2106" b="1" i="0" u="none" strike="noStrike" cap="none" dirty="0">
              <a:solidFill>
                <a:srgbClr val="000000"/>
              </a:solidFill>
              <a:latin typeface="Poppins"/>
              <a:ea typeface="Poppins"/>
              <a:cs typeface="Poppins"/>
              <a:sym typeface="Poppins"/>
            </a:endParaRPr>
          </a:p>
          <a:p>
            <a:pPr marL="0" marR="0" lvl="0" indent="0" algn="l" rtl="0">
              <a:lnSpc>
                <a:spcPct val="139981"/>
              </a:lnSpc>
              <a:spcBef>
                <a:spcPts val="0"/>
              </a:spcBef>
              <a:spcAft>
                <a:spcPts val="0"/>
              </a:spcAft>
              <a:buNone/>
            </a:pPr>
            <a:endParaRPr lang="en-US" sz="2106" b="1" dirty="0">
              <a:latin typeface="Poppins"/>
              <a:ea typeface="Poppins"/>
              <a:cs typeface="Poppins"/>
              <a:sym typeface="Poppins"/>
            </a:endParaRPr>
          </a:p>
        </p:txBody>
      </p:sp>
      <p:sp>
        <p:nvSpPr>
          <p:cNvPr id="130" name="Google Shape;130;p15"/>
          <p:cNvSpPr txBox="1"/>
          <p:nvPr/>
        </p:nvSpPr>
        <p:spPr>
          <a:xfrm>
            <a:off x="1028720" y="1494821"/>
            <a:ext cx="4957463" cy="738238"/>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4298" b="0" i="0" u="none" strike="noStrike" cap="none">
                <a:solidFill>
                  <a:srgbClr val="593C8F"/>
                </a:solidFill>
                <a:latin typeface="League Spartan"/>
                <a:ea typeface="League Spartan"/>
                <a:cs typeface="League Spartan"/>
                <a:sym typeface="League Spartan"/>
              </a:rPr>
              <a:t>Functionalities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6"/>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20311" r="-20309"/>
            </a:stretch>
          </a:blipFill>
          <a:ln>
            <a:noFill/>
          </a:ln>
        </p:spPr>
      </p:sp>
      <p:grpSp>
        <p:nvGrpSpPr>
          <p:cNvPr id="136" name="Google Shape;136;p16"/>
          <p:cNvGrpSpPr/>
          <p:nvPr/>
        </p:nvGrpSpPr>
        <p:grpSpPr>
          <a:xfrm>
            <a:off x="15215548" y="-180826"/>
            <a:ext cx="3086100" cy="10467826"/>
            <a:chOff x="0" y="-47625"/>
            <a:chExt cx="812800" cy="2756958"/>
          </a:xfrm>
        </p:grpSpPr>
        <p:sp>
          <p:nvSpPr>
            <p:cNvPr id="137" name="Google Shape;137;p16"/>
            <p:cNvSpPr/>
            <p:nvPr/>
          </p:nvSpPr>
          <p:spPr>
            <a:xfrm>
              <a:off x="0" y="0"/>
              <a:ext cx="812800" cy="2709333"/>
            </a:xfrm>
            <a:custGeom>
              <a:avLst/>
              <a:gdLst/>
              <a:ahLst/>
              <a:cxnLst/>
              <a:rect l="l" t="t" r="r" b="b"/>
              <a:pathLst>
                <a:path w="812800" h="2709333" extrusionOk="0">
                  <a:moveTo>
                    <a:pt x="0" y="0"/>
                  </a:moveTo>
                  <a:lnTo>
                    <a:pt x="812800" y="0"/>
                  </a:lnTo>
                  <a:lnTo>
                    <a:pt x="812800" y="2709333"/>
                  </a:lnTo>
                  <a:lnTo>
                    <a:pt x="0" y="2709333"/>
                  </a:lnTo>
                  <a:close/>
                </a:path>
              </a:pathLst>
            </a:custGeom>
            <a:solidFill>
              <a:srgbClr val="593C8F"/>
            </a:solidFill>
            <a:ln>
              <a:noFill/>
            </a:ln>
          </p:spPr>
        </p:sp>
        <p:sp>
          <p:nvSpPr>
            <p:cNvPr id="138" name="Google Shape;138;p16"/>
            <p:cNvSpPr txBox="1"/>
            <p:nvPr/>
          </p:nvSpPr>
          <p:spPr>
            <a:xfrm>
              <a:off x="0" y="-47625"/>
              <a:ext cx="812800" cy="27569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9" name="Google Shape;139;p16"/>
          <p:cNvSpPr txBox="1"/>
          <p:nvPr/>
        </p:nvSpPr>
        <p:spPr>
          <a:xfrm>
            <a:off x="1028700" y="952500"/>
            <a:ext cx="3255770" cy="567656"/>
          </a:xfrm>
          <a:prstGeom prst="rect">
            <a:avLst/>
          </a:prstGeom>
          <a:noFill/>
          <a:ln>
            <a:noFill/>
          </a:ln>
        </p:spPr>
        <p:txBody>
          <a:bodyPr spcFirstLastPara="1" wrap="square" lIns="0" tIns="0" rIns="0" bIns="0" anchor="t" anchorCtr="0">
            <a:spAutoFit/>
          </a:bodyPr>
          <a:lstStyle/>
          <a:p>
            <a:pPr marL="0" marR="0" lvl="0" indent="0" algn="l" rtl="0">
              <a:lnSpc>
                <a:spcPct val="139983"/>
              </a:lnSpc>
              <a:spcBef>
                <a:spcPts val="0"/>
              </a:spcBef>
              <a:spcAft>
                <a:spcPts val="0"/>
              </a:spcAft>
              <a:buNone/>
            </a:pPr>
            <a:r>
              <a:rPr lang="en-US" sz="3529" b="1" i="0" u="none" strike="noStrike" cap="none">
                <a:solidFill>
                  <a:srgbClr val="000000"/>
                </a:solidFill>
                <a:latin typeface="Lato"/>
                <a:ea typeface="Lato"/>
                <a:cs typeface="Lato"/>
                <a:sym typeface="Lato"/>
              </a:rPr>
              <a:t>PROJECT </a:t>
            </a:r>
            <a:endParaRPr/>
          </a:p>
        </p:txBody>
      </p:sp>
      <p:sp>
        <p:nvSpPr>
          <p:cNvPr id="141" name="Google Shape;141;p16"/>
          <p:cNvSpPr txBox="1"/>
          <p:nvPr/>
        </p:nvSpPr>
        <p:spPr>
          <a:xfrm>
            <a:off x="1028720" y="1494821"/>
            <a:ext cx="4957463" cy="738238"/>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4298" b="0" i="0" u="none" strike="noStrike" cap="none">
                <a:solidFill>
                  <a:srgbClr val="593C8F"/>
                </a:solidFill>
                <a:latin typeface="League Spartan"/>
                <a:ea typeface="League Spartan"/>
                <a:cs typeface="League Spartan"/>
                <a:sym typeface="League Spartan"/>
              </a:rPr>
              <a:t>Screenshots</a:t>
            </a:r>
            <a:endParaRPr/>
          </a:p>
        </p:txBody>
      </p:sp>
      <p:pic>
        <p:nvPicPr>
          <p:cNvPr id="3" name="Picture 2">
            <a:extLst>
              <a:ext uri="{FF2B5EF4-FFF2-40B4-BE49-F238E27FC236}">
                <a16:creationId xmlns:a16="http://schemas.microsoft.com/office/drawing/2014/main" id="{B3D2CEAD-938D-313C-4910-C60FA734434A}"/>
              </a:ext>
            </a:extLst>
          </p:cNvPr>
          <p:cNvPicPr>
            <a:picLocks noChangeAspect="1"/>
          </p:cNvPicPr>
          <p:nvPr/>
        </p:nvPicPr>
        <p:blipFill>
          <a:blip r:embed="rId4"/>
          <a:stretch>
            <a:fillRect/>
          </a:stretch>
        </p:blipFill>
        <p:spPr>
          <a:xfrm>
            <a:off x="146422" y="2409650"/>
            <a:ext cx="7578211" cy="3850379"/>
          </a:xfrm>
          <a:prstGeom prst="rect">
            <a:avLst/>
          </a:prstGeom>
        </p:spPr>
      </p:pic>
      <p:pic>
        <p:nvPicPr>
          <p:cNvPr id="5" name="Picture 4">
            <a:extLst>
              <a:ext uri="{FF2B5EF4-FFF2-40B4-BE49-F238E27FC236}">
                <a16:creationId xmlns:a16="http://schemas.microsoft.com/office/drawing/2014/main" id="{BA91AA7F-8F10-A688-AA09-E2D3A557510E}"/>
              </a:ext>
            </a:extLst>
          </p:cNvPr>
          <p:cNvPicPr>
            <a:picLocks noChangeAspect="1"/>
          </p:cNvPicPr>
          <p:nvPr/>
        </p:nvPicPr>
        <p:blipFill>
          <a:blip r:embed="rId5"/>
          <a:stretch>
            <a:fillRect/>
          </a:stretch>
        </p:blipFill>
        <p:spPr>
          <a:xfrm>
            <a:off x="7984156" y="2409651"/>
            <a:ext cx="7108563" cy="3817424"/>
          </a:xfrm>
          <a:prstGeom prst="rect">
            <a:avLst/>
          </a:prstGeom>
        </p:spPr>
      </p:pic>
      <p:pic>
        <p:nvPicPr>
          <p:cNvPr id="7" name="Picture 6">
            <a:extLst>
              <a:ext uri="{FF2B5EF4-FFF2-40B4-BE49-F238E27FC236}">
                <a16:creationId xmlns:a16="http://schemas.microsoft.com/office/drawing/2014/main" id="{CDE39C85-FA80-3072-A4DC-11E5A085BBBA}"/>
              </a:ext>
            </a:extLst>
          </p:cNvPr>
          <p:cNvPicPr>
            <a:picLocks noChangeAspect="1"/>
          </p:cNvPicPr>
          <p:nvPr/>
        </p:nvPicPr>
        <p:blipFill>
          <a:blip r:embed="rId6"/>
          <a:stretch>
            <a:fillRect/>
          </a:stretch>
        </p:blipFill>
        <p:spPr>
          <a:xfrm>
            <a:off x="4050054" y="6436620"/>
            <a:ext cx="7349157" cy="393513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7"/>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20311" r="-20309"/>
            </a:stretch>
          </a:blipFill>
          <a:ln>
            <a:noFill/>
          </a:ln>
        </p:spPr>
      </p:sp>
      <p:grpSp>
        <p:nvGrpSpPr>
          <p:cNvPr id="147" name="Google Shape;147;p17"/>
          <p:cNvGrpSpPr/>
          <p:nvPr/>
        </p:nvGrpSpPr>
        <p:grpSpPr>
          <a:xfrm>
            <a:off x="15201900" y="-180826"/>
            <a:ext cx="3086100" cy="10467826"/>
            <a:chOff x="0" y="-47625"/>
            <a:chExt cx="812800" cy="2756958"/>
          </a:xfrm>
        </p:grpSpPr>
        <p:sp>
          <p:nvSpPr>
            <p:cNvPr id="148" name="Google Shape;148;p17"/>
            <p:cNvSpPr/>
            <p:nvPr/>
          </p:nvSpPr>
          <p:spPr>
            <a:xfrm>
              <a:off x="0" y="0"/>
              <a:ext cx="812800" cy="2709333"/>
            </a:xfrm>
            <a:custGeom>
              <a:avLst/>
              <a:gdLst/>
              <a:ahLst/>
              <a:cxnLst/>
              <a:rect l="l" t="t" r="r" b="b"/>
              <a:pathLst>
                <a:path w="812800" h="2709333" extrusionOk="0">
                  <a:moveTo>
                    <a:pt x="0" y="0"/>
                  </a:moveTo>
                  <a:lnTo>
                    <a:pt x="812800" y="0"/>
                  </a:lnTo>
                  <a:lnTo>
                    <a:pt x="812800" y="2709333"/>
                  </a:lnTo>
                  <a:lnTo>
                    <a:pt x="0" y="2709333"/>
                  </a:lnTo>
                  <a:close/>
                </a:path>
              </a:pathLst>
            </a:custGeom>
            <a:solidFill>
              <a:srgbClr val="593C8F"/>
            </a:solidFill>
            <a:ln>
              <a:noFill/>
            </a:ln>
          </p:spPr>
        </p:sp>
        <p:sp>
          <p:nvSpPr>
            <p:cNvPr id="149" name="Google Shape;149;p17"/>
            <p:cNvSpPr txBox="1"/>
            <p:nvPr/>
          </p:nvSpPr>
          <p:spPr>
            <a:xfrm>
              <a:off x="0" y="-47625"/>
              <a:ext cx="812800" cy="27569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0" name="Google Shape;150;p17"/>
          <p:cNvGrpSpPr/>
          <p:nvPr/>
        </p:nvGrpSpPr>
        <p:grpSpPr>
          <a:xfrm>
            <a:off x="9493250" y="956528"/>
            <a:ext cx="6289724" cy="8373944"/>
            <a:chOff x="0" y="0"/>
            <a:chExt cx="3663950" cy="4878070"/>
          </a:xfrm>
        </p:grpSpPr>
        <p:sp>
          <p:nvSpPr>
            <p:cNvPr id="151" name="Google Shape;151;p17"/>
            <p:cNvSpPr/>
            <p:nvPr/>
          </p:nvSpPr>
          <p:spPr>
            <a:xfrm>
              <a:off x="31750" y="31750"/>
              <a:ext cx="3600450" cy="4814570"/>
            </a:xfrm>
            <a:custGeom>
              <a:avLst/>
              <a:gdLst/>
              <a:ahLst/>
              <a:cxnLst/>
              <a:rect l="l" t="t" r="r" b="b"/>
              <a:pathLst>
                <a:path w="3600450" h="4814570" extrusionOk="0">
                  <a:moveTo>
                    <a:pt x="0" y="0"/>
                  </a:moveTo>
                  <a:lnTo>
                    <a:pt x="3600450" y="0"/>
                  </a:lnTo>
                  <a:lnTo>
                    <a:pt x="3600450" y="4814570"/>
                  </a:lnTo>
                  <a:lnTo>
                    <a:pt x="0" y="4814570"/>
                  </a:lnTo>
                  <a:close/>
                </a:path>
              </a:pathLst>
            </a:custGeom>
            <a:blipFill rotWithShape="1">
              <a:blip r:embed="rId4">
                <a:alphaModFix/>
              </a:blip>
              <a:stretch>
                <a:fillRect l="-50920" r="-50920"/>
              </a:stretch>
            </a:blipFill>
            <a:ln>
              <a:noFill/>
            </a:ln>
          </p:spPr>
        </p:sp>
        <p:sp>
          <p:nvSpPr>
            <p:cNvPr id="152" name="Google Shape;152;p17"/>
            <p:cNvSpPr/>
            <p:nvPr/>
          </p:nvSpPr>
          <p:spPr>
            <a:xfrm>
              <a:off x="0" y="0"/>
              <a:ext cx="3663950" cy="4878070"/>
            </a:xfrm>
            <a:custGeom>
              <a:avLst/>
              <a:gdLst/>
              <a:ahLst/>
              <a:cxnLst/>
              <a:rect l="l" t="t" r="r" b="b"/>
              <a:pathLst>
                <a:path w="3663950" h="4878070" extrusionOk="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000000"/>
            </a:solidFill>
            <a:ln>
              <a:noFill/>
            </a:ln>
          </p:spPr>
        </p:sp>
      </p:grpSp>
      <p:sp>
        <p:nvSpPr>
          <p:cNvPr id="153" name="Google Shape;153;p17"/>
          <p:cNvSpPr txBox="1"/>
          <p:nvPr/>
        </p:nvSpPr>
        <p:spPr>
          <a:xfrm>
            <a:off x="1028700" y="952500"/>
            <a:ext cx="3255770" cy="605682"/>
          </a:xfrm>
          <a:prstGeom prst="rect">
            <a:avLst/>
          </a:prstGeom>
          <a:noFill/>
          <a:ln>
            <a:noFill/>
          </a:ln>
        </p:spPr>
        <p:txBody>
          <a:bodyPr spcFirstLastPara="1" wrap="square" lIns="0" tIns="0" rIns="0" bIns="0" anchor="t" anchorCtr="0">
            <a:spAutoFit/>
          </a:bodyPr>
          <a:lstStyle/>
          <a:p>
            <a:pPr marL="0" marR="0" lvl="0" indent="0" algn="l" rtl="0">
              <a:lnSpc>
                <a:spcPct val="139983"/>
              </a:lnSpc>
              <a:spcBef>
                <a:spcPts val="0"/>
              </a:spcBef>
              <a:spcAft>
                <a:spcPts val="0"/>
              </a:spcAft>
              <a:buNone/>
            </a:pPr>
            <a:r>
              <a:rPr lang="en-US" sz="3529" b="1" i="0" u="none" strike="noStrike" cap="none">
                <a:solidFill>
                  <a:srgbClr val="000000"/>
                </a:solidFill>
                <a:latin typeface="Lato"/>
                <a:ea typeface="Lato"/>
                <a:cs typeface="Lato"/>
                <a:sym typeface="Lato"/>
              </a:rPr>
              <a:t>PROJECT LINK</a:t>
            </a:r>
            <a:endParaRPr/>
          </a:p>
        </p:txBody>
      </p:sp>
      <p:sp>
        <p:nvSpPr>
          <p:cNvPr id="154" name="Google Shape;154;p17"/>
          <p:cNvSpPr txBox="1"/>
          <p:nvPr/>
        </p:nvSpPr>
        <p:spPr>
          <a:xfrm>
            <a:off x="1028700" y="2975235"/>
            <a:ext cx="5744744" cy="1118075"/>
          </a:xfrm>
          <a:prstGeom prst="rect">
            <a:avLst/>
          </a:prstGeom>
          <a:noFill/>
          <a:ln>
            <a:noFill/>
          </a:ln>
        </p:spPr>
        <p:txBody>
          <a:bodyPr spcFirstLastPara="1" wrap="square" lIns="0" tIns="0" rIns="0" bIns="0" anchor="t" anchorCtr="0">
            <a:spAutoFit/>
          </a:bodyPr>
          <a:lstStyle/>
          <a:p>
            <a:pPr marL="0" marR="0" lvl="0" indent="0" algn="l" rtl="0">
              <a:lnSpc>
                <a:spcPct val="139981"/>
              </a:lnSpc>
              <a:spcBef>
                <a:spcPts val="0"/>
              </a:spcBef>
              <a:spcAft>
                <a:spcPts val="0"/>
              </a:spcAft>
              <a:buNone/>
            </a:pPr>
            <a:r>
              <a:rPr lang="en-US" sz="2106" b="1" i="0" u="none" strike="noStrike" cap="none">
                <a:solidFill>
                  <a:srgbClr val="000000"/>
                </a:solidFill>
                <a:latin typeface="Poppins"/>
                <a:ea typeface="Poppins"/>
                <a:cs typeface="Poppins"/>
                <a:sym typeface="Poppins"/>
              </a:rPr>
              <a:t>GitHub Link:</a:t>
            </a:r>
            <a:endParaRPr/>
          </a:p>
          <a:p>
            <a:pPr marL="0" marR="0" lvl="0" indent="0" algn="l" rtl="0">
              <a:lnSpc>
                <a:spcPct val="139981"/>
              </a:lnSpc>
              <a:spcBef>
                <a:spcPts val="0"/>
              </a:spcBef>
              <a:spcAft>
                <a:spcPts val="0"/>
              </a:spcAft>
              <a:buNone/>
            </a:pPr>
            <a:endParaRPr sz="2106" b="1" i="0" u="none" strike="noStrike" cap="none">
              <a:solidFill>
                <a:srgbClr val="000000"/>
              </a:solidFill>
              <a:latin typeface="Poppins"/>
              <a:ea typeface="Poppins"/>
              <a:cs typeface="Poppins"/>
              <a:sym typeface="Poppins"/>
            </a:endParaRPr>
          </a:p>
          <a:p>
            <a:pPr marL="0" marR="0" lvl="0" indent="0" algn="l" rtl="0">
              <a:lnSpc>
                <a:spcPct val="139981"/>
              </a:lnSpc>
              <a:spcBef>
                <a:spcPts val="0"/>
              </a:spcBef>
              <a:spcAft>
                <a:spcPts val="0"/>
              </a:spcAft>
              <a:buNone/>
            </a:pPr>
            <a:endParaRPr sz="2106" b="1" i="0" u="none" strike="noStrike" cap="none">
              <a:solidFill>
                <a:srgbClr val="000000"/>
              </a:solidFill>
              <a:latin typeface="Poppins"/>
              <a:ea typeface="Poppins"/>
              <a:cs typeface="Poppins"/>
              <a:sym typeface="Poppins"/>
            </a:endParaRPr>
          </a:p>
        </p:txBody>
      </p:sp>
      <p:sp>
        <p:nvSpPr>
          <p:cNvPr id="155" name="Google Shape;155;p17"/>
          <p:cNvSpPr txBox="1"/>
          <p:nvPr/>
        </p:nvSpPr>
        <p:spPr>
          <a:xfrm>
            <a:off x="1029660" y="6384925"/>
            <a:ext cx="5744744" cy="375125"/>
          </a:xfrm>
          <a:prstGeom prst="rect">
            <a:avLst/>
          </a:prstGeom>
          <a:noFill/>
          <a:ln>
            <a:noFill/>
          </a:ln>
        </p:spPr>
        <p:txBody>
          <a:bodyPr spcFirstLastPara="1" wrap="square" lIns="0" tIns="0" rIns="0" bIns="0" anchor="t" anchorCtr="0">
            <a:spAutoFit/>
          </a:bodyPr>
          <a:lstStyle/>
          <a:p>
            <a:pPr marL="0" marR="0" lvl="0" indent="0" algn="l" rtl="0">
              <a:lnSpc>
                <a:spcPct val="139981"/>
              </a:lnSpc>
              <a:spcBef>
                <a:spcPts val="0"/>
              </a:spcBef>
              <a:spcAft>
                <a:spcPts val="0"/>
              </a:spcAft>
              <a:buNone/>
            </a:pPr>
            <a:r>
              <a:rPr lang="en-US" sz="2106" b="1" i="0" u="none" strike="noStrike" cap="none">
                <a:solidFill>
                  <a:srgbClr val="000000"/>
                </a:solidFill>
                <a:latin typeface="Poppins"/>
                <a:ea typeface="Poppins"/>
                <a:cs typeface="Poppins"/>
                <a:sym typeface="Poppins"/>
              </a:rPr>
              <a:t>Drive Link:</a:t>
            </a:r>
            <a:endParaRPr/>
          </a:p>
        </p:txBody>
      </p:sp>
      <p:sp>
        <p:nvSpPr>
          <p:cNvPr id="156" name="Google Shape;156;p17"/>
          <p:cNvSpPr txBox="1"/>
          <p:nvPr/>
        </p:nvSpPr>
        <p:spPr>
          <a:xfrm>
            <a:off x="2032764" y="4563110"/>
            <a:ext cx="1701036" cy="580390"/>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3399" b="0" i="0" u="none" strike="noStrike" cap="none">
                <a:solidFill>
                  <a:srgbClr val="000000"/>
                </a:solidFill>
                <a:latin typeface="Arial"/>
                <a:ea typeface="Arial"/>
                <a:cs typeface="Arial"/>
                <a:sym typeface="Arial"/>
              </a:rPr>
              <a:t>OR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grpSp>
        <p:nvGrpSpPr>
          <p:cNvPr id="161" name="Google Shape;161;p18"/>
          <p:cNvGrpSpPr/>
          <p:nvPr/>
        </p:nvGrpSpPr>
        <p:grpSpPr>
          <a:xfrm>
            <a:off x="0" y="4962674"/>
            <a:ext cx="18288000" cy="5324326"/>
            <a:chOff x="0" y="-47625"/>
            <a:chExt cx="4816593" cy="1402292"/>
          </a:xfrm>
        </p:grpSpPr>
        <p:sp>
          <p:nvSpPr>
            <p:cNvPr id="162" name="Google Shape;162;p18"/>
            <p:cNvSpPr/>
            <p:nvPr/>
          </p:nvSpPr>
          <p:spPr>
            <a:xfrm>
              <a:off x="0" y="0"/>
              <a:ext cx="4816592" cy="1354667"/>
            </a:xfrm>
            <a:custGeom>
              <a:avLst/>
              <a:gdLst/>
              <a:ahLst/>
              <a:cxnLst/>
              <a:rect l="l" t="t" r="r" b="b"/>
              <a:pathLst>
                <a:path w="4816592" h="1354667" extrusionOk="0">
                  <a:moveTo>
                    <a:pt x="0" y="0"/>
                  </a:moveTo>
                  <a:lnTo>
                    <a:pt x="4816592" y="0"/>
                  </a:lnTo>
                  <a:lnTo>
                    <a:pt x="4816592" y="1354667"/>
                  </a:lnTo>
                  <a:lnTo>
                    <a:pt x="0" y="1354667"/>
                  </a:lnTo>
                  <a:close/>
                </a:path>
              </a:pathLst>
            </a:custGeom>
            <a:solidFill>
              <a:srgbClr val="FFFFFF">
                <a:alpha val="90588"/>
              </a:srgbClr>
            </a:solidFill>
            <a:ln>
              <a:noFill/>
            </a:ln>
          </p:spPr>
        </p:sp>
        <p:sp>
          <p:nvSpPr>
            <p:cNvPr id="163" name="Google Shape;163;p18"/>
            <p:cNvSpPr txBox="1"/>
            <p:nvPr/>
          </p:nvSpPr>
          <p:spPr>
            <a:xfrm>
              <a:off x="0" y="-47625"/>
              <a:ext cx="4816593" cy="1402292"/>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4" name="Google Shape;164;p18"/>
          <p:cNvSpPr txBox="1"/>
          <p:nvPr/>
        </p:nvSpPr>
        <p:spPr>
          <a:xfrm>
            <a:off x="4072171" y="5641711"/>
            <a:ext cx="10143658" cy="1375155"/>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US" sz="8051" b="0" i="0" u="none" strike="noStrike" cap="none">
                <a:solidFill>
                  <a:srgbClr val="593C8F"/>
                </a:solidFill>
                <a:latin typeface="League Spartan"/>
                <a:ea typeface="League Spartan"/>
                <a:cs typeface="League Spartan"/>
                <a:sym typeface="League Spartan"/>
              </a:rPr>
              <a:t>THANK YOU</a:t>
            </a:r>
            <a:endParaRPr/>
          </a:p>
        </p:txBody>
      </p:sp>
      <p:cxnSp>
        <p:nvCxnSpPr>
          <p:cNvPr id="165" name="Google Shape;165;p18"/>
          <p:cNvCxnSpPr/>
          <p:nvPr/>
        </p:nvCxnSpPr>
        <p:spPr>
          <a:xfrm>
            <a:off x="5897880" y="6921616"/>
            <a:ext cx="6492240" cy="0"/>
          </a:xfrm>
          <a:prstGeom prst="straightConnector1">
            <a:avLst/>
          </a:prstGeom>
          <a:noFill/>
          <a:ln w="38100" cap="flat" cmpd="sng">
            <a:solidFill>
              <a:srgbClr val="000000"/>
            </a:solidFill>
            <a:prstDash val="solid"/>
            <a:round/>
            <a:headEnd type="none" w="sm" len="sm"/>
            <a:tailEnd type="none" w="sm" len="sm"/>
          </a:ln>
        </p:spPr>
      </p:cxn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Harsh      Professional Training_Your Enrollment No_Name (1)</Template>
  <TotalTime>2</TotalTime>
  <Words>150</Words>
  <Application>Microsoft Office PowerPoint</Application>
  <PresentationFormat>Custom</PresentationFormat>
  <Paragraphs>34</Paragraphs>
  <Slides>6</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Lato</vt:lpstr>
      <vt:lpstr>League Spartan</vt:lpstr>
      <vt:lpstr>__Inter_aaf875</vt:lpstr>
      <vt:lpstr>Poppins</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Harsh Shroff</dc:creator>
  <cp:lastModifiedBy>Harsh Shroff</cp:lastModifiedBy>
  <cp:revision>1</cp:revision>
  <dcterms:created xsi:type="dcterms:W3CDTF">2024-04-16T10:05:21Z</dcterms:created>
  <dcterms:modified xsi:type="dcterms:W3CDTF">2024-04-16T10:07:29Z</dcterms:modified>
</cp:coreProperties>
</file>